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6"/>
  </p:notesMasterIdLst>
  <p:sldIdLst>
    <p:sldId id="257" r:id="rId2"/>
    <p:sldId id="274" r:id="rId3"/>
    <p:sldId id="275" r:id="rId4"/>
    <p:sldId id="278" r:id="rId5"/>
    <p:sldId id="277" r:id="rId6"/>
    <p:sldId id="276" r:id="rId7"/>
    <p:sldId id="281" r:id="rId8"/>
    <p:sldId id="280" r:id="rId9"/>
    <p:sldId id="279" r:id="rId10"/>
    <p:sldId id="284" r:id="rId11"/>
    <p:sldId id="283" r:id="rId12"/>
    <p:sldId id="282" r:id="rId13"/>
    <p:sldId id="285" r:id="rId14"/>
    <p:sldId id="288" r:id="rId15"/>
    <p:sldId id="287" r:id="rId16"/>
    <p:sldId id="286" r:id="rId17"/>
    <p:sldId id="289" r:id="rId18"/>
    <p:sldId id="291" r:id="rId19"/>
    <p:sldId id="290" r:id="rId20"/>
    <p:sldId id="293" r:id="rId21"/>
    <p:sldId id="292" r:id="rId22"/>
    <p:sldId id="295" r:id="rId23"/>
    <p:sldId id="294" r:id="rId24"/>
    <p:sldId id="296" r:id="rId25"/>
    <p:sldId id="298" r:id="rId26"/>
    <p:sldId id="297" r:id="rId27"/>
    <p:sldId id="299" r:id="rId28"/>
    <p:sldId id="300" r:id="rId29"/>
    <p:sldId id="301" r:id="rId30"/>
    <p:sldId id="305" r:id="rId31"/>
    <p:sldId id="304" r:id="rId32"/>
    <p:sldId id="303" r:id="rId33"/>
    <p:sldId id="302" r:id="rId34"/>
    <p:sldId id="306" r:id="rId35"/>
    <p:sldId id="307" r:id="rId36"/>
    <p:sldId id="308" r:id="rId37"/>
    <p:sldId id="311" r:id="rId38"/>
    <p:sldId id="315" r:id="rId39"/>
    <p:sldId id="314" r:id="rId40"/>
    <p:sldId id="313" r:id="rId41"/>
    <p:sldId id="312" r:id="rId42"/>
    <p:sldId id="310" r:id="rId43"/>
    <p:sldId id="309" r:id="rId44"/>
    <p:sldId id="27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87" d="100"/>
          <a:sy n="87" d="100"/>
        </p:scale>
        <p:origin x="91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https://sites.research.google/datacardsplaybook/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4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https://github.com/tensorflow/model-card-toolkit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2BCE82E-137E-C80F-22A0-76309BFA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889" y="910371"/>
            <a:ext cx="5524979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12AE4-8CE9-C046-0F4D-2137AC26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996"/>
            <a:ext cx="12192000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1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BB8F9-D51D-3F8E-1E57-D23D732E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285"/>
            <a:ext cx="12192000" cy="38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4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1B3E2-1AE4-9F13-4F5E-A9EE620E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001"/>
            <a:ext cx="12192000" cy="49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650C-0400-5ECD-3322-97912086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74" y="0"/>
            <a:ext cx="8740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2711A-9747-3BF7-C43D-73144A1A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259"/>
            <a:ext cx="12192000" cy="24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3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676F8-E220-F70C-0E57-929E7C9E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412"/>
            <a:ext cx="12192000" cy="6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9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B2AFE-0EE2-BDCD-5653-53D72E6E4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818"/>
            <a:ext cx="12192000" cy="63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7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FC51-6A3C-0512-0E97-AF53E5EF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6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DE967-8217-1AC4-BEC9-0986C582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49"/>
            <a:ext cx="12192000" cy="60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99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B3C81-EE30-93F7-F7A5-6821B430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0"/>
            <a:ext cx="1184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4F6D95-C30A-B803-ACF3-D02BA298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13" y="0"/>
            <a:ext cx="8752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5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51760-6C9A-92CF-0ADC-6DE05D17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803"/>
            <a:ext cx="12192000" cy="59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19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684FA-D883-EB93-9E10-A3FAD78A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131"/>
            <a:ext cx="12192000" cy="43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4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58F4A-0850-3C17-EF28-E3A4194D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289"/>
            <a:ext cx="12192000" cy="59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3A4D5-F852-B69C-31E0-944BF34D5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971"/>
            <a:ext cx="12192000" cy="61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29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3B3CD-2EAB-A714-9A78-7376F0F9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38" y="0"/>
            <a:ext cx="8399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3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6154F-684D-222A-6225-3C97291B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428"/>
            <a:ext cx="12192000" cy="22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49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01196-A7A0-54A4-02D9-A7846833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269"/>
            <a:ext cx="12192000" cy="45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0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04DA7-615B-F0C1-94EB-02380960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4" y="1178018"/>
            <a:ext cx="12085273" cy="45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72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D22DB-0E24-98CE-71AB-02FBBFDB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1" y="624545"/>
            <a:ext cx="11519598" cy="56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1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AF7959-25C1-D7AD-76F5-2646B24A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3" y="148390"/>
            <a:ext cx="11969794" cy="656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8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B993E-3E89-660B-5A89-4156523C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441"/>
            <a:ext cx="12192000" cy="43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2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4C421-B921-14AF-B87E-4FE3B29E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6" y="0"/>
            <a:ext cx="11184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32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EC9C-4372-E348-3093-BA431B42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" y="0"/>
            <a:ext cx="11146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62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F25B1-A136-EDF9-2673-920BC446C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825"/>
            <a:ext cx="12192000" cy="35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67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E2900-F9E1-9EFE-4770-65863B6C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21" y="424704"/>
            <a:ext cx="10552758" cy="60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3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409210-6084-2C79-944A-1A785748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392" y="0"/>
            <a:ext cx="5551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4E151-22CC-CF61-26E5-A7398D4C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67" y="355420"/>
            <a:ext cx="10520067" cy="61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4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92F9A-49BC-D6CF-92F7-94F1F70A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256" y="0"/>
            <a:ext cx="6127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27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D772E-60CA-F768-C577-24F0B5E4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18" y="2042979"/>
            <a:ext cx="11677965" cy="27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0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D3B28-1B77-DCB0-9292-3B48FA4B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09" y="349852"/>
            <a:ext cx="10867582" cy="61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64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0F089-551C-6B22-7FE8-CF3CAE65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01" y="216569"/>
            <a:ext cx="8621398" cy="64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5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D22D9-F331-A7D6-6D3D-11D4196C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599"/>
            <a:ext cx="12192000" cy="58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07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2A5A0-5C9F-EF2D-9B61-7AFBC594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7" y="481264"/>
            <a:ext cx="11090087" cy="58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79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B26C3-3FC2-68A5-8F01-CDC09E28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06" y="195874"/>
            <a:ext cx="8454189" cy="6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2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7B7FE-9437-16FE-EE96-ADFF9EAF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76" y="1024831"/>
            <a:ext cx="10254248" cy="48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36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189B7-7159-02E8-E5BF-0638D075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37" y="53671"/>
            <a:ext cx="9192127" cy="67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5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8BA5D-5B75-299B-80E4-127055C6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69"/>
            <a:ext cx="12192000" cy="588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9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3C64A-5853-1730-279E-3A822AE9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163"/>
            <a:ext cx="12192000" cy="54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0C2B9-2231-0301-B06D-CA5EBBCE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540"/>
            <a:ext cx="12192000" cy="539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58463-E3FB-40B2-D03B-F6B6EF70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569"/>
            <a:ext cx="12192000" cy="44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0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1DA36-974B-196B-EEA7-4052A263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012"/>
            <a:ext cx="12192000" cy="52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82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13071</TotalTime>
  <Words>40</Words>
  <Application>Microsoft Office PowerPoint</Application>
  <PresentationFormat>Widescreen</PresentationFormat>
  <Paragraphs>6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22</cp:revision>
  <dcterms:created xsi:type="dcterms:W3CDTF">2024-06-30T01:37:58Z</dcterms:created>
  <dcterms:modified xsi:type="dcterms:W3CDTF">2024-12-31T22:50:36Z</dcterms:modified>
</cp:coreProperties>
</file>